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76410" y="893763"/>
            <a:ext cx="45768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anti-rat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(#</a:t>
            </a:r>
            <a:r>
              <a:rPr lang="de-DE" dirty="0"/>
              <a:t>LF3(B7)D5B3)</a:t>
            </a:r>
            <a:endParaRPr lang="de-DE" dirty="0" smtClean="0"/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104-M40)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820541" y="4271967"/>
            <a:ext cx="3570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1: </a:t>
            </a:r>
            <a:r>
              <a:rPr lang="en-US" sz="800" dirty="0" smtClean="0"/>
              <a:t>Staining </a:t>
            </a:r>
            <a:r>
              <a:rPr lang="en-US" sz="800" dirty="0"/>
              <a:t>of </a:t>
            </a:r>
            <a:r>
              <a:rPr lang="en-US" sz="800" dirty="0" smtClean="0"/>
              <a:t>lymphatic endothelial cells and </a:t>
            </a:r>
            <a:r>
              <a:rPr lang="en-US" sz="800" dirty="0" err="1" smtClean="0"/>
              <a:t>podocytes</a:t>
            </a:r>
            <a:r>
              <a:rPr lang="en-US" sz="800" dirty="0" smtClean="0"/>
              <a:t> in normal rat renal </a:t>
            </a:r>
            <a:r>
              <a:rPr lang="en-US" sz="800" dirty="0" err="1" smtClean="0"/>
              <a:t>corpusle</a:t>
            </a:r>
            <a:r>
              <a:rPr lang="en-US" sz="800" dirty="0" smtClean="0"/>
              <a:t> (paraffin-embedded </a:t>
            </a:r>
            <a:r>
              <a:rPr lang="en-US" sz="800" dirty="0"/>
              <a:t>tissue-sections fixed in </a:t>
            </a:r>
            <a:r>
              <a:rPr lang="en-US" sz="800" dirty="0" smtClean="0"/>
              <a:t>formalin) with anti-rat </a:t>
            </a:r>
            <a:r>
              <a:rPr lang="en-US" sz="800" dirty="0" err="1" smtClean="0"/>
              <a:t>Podoplanin</a:t>
            </a:r>
            <a:r>
              <a:rPr lang="en-US" sz="800" dirty="0" smtClean="0"/>
              <a:t> </a:t>
            </a:r>
            <a:r>
              <a:rPr lang="en-US" sz="800" dirty="0"/>
              <a:t>[</a:t>
            </a:r>
            <a:r>
              <a:rPr lang="en-US" sz="800" b="1" dirty="0"/>
              <a:t>Cat# </a:t>
            </a:r>
            <a:r>
              <a:rPr lang="en-US" sz="800" b="1" dirty="0" smtClean="0"/>
              <a:t>104-M40</a:t>
            </a:r>
            <a:r>
              <a:rPr lang="en-US" sz="800" dirty="0" smtClean="0"/>
              <a:t>]. </a:t>
            </a:r>
            <a:endParaRPr lang="en-US" sz="800" dirty="0"/>
          </a:p>
        </p:txBody>
      </p:sp>
      <p:sp>
        <p:nvSpPr>
          <p:cNvPr id="16" name="Rechteck 15"/>
          <p:cNvSpPr/>
          <p:nvPr/>
        </p:nvSpPr>
        <p:spPr>
          <a:xfrm>
            <a:off x="4652475" y="4246560"/>
            <a:ext cx="35704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800" b="1" dirty="0"/>
              <a:t>Figure </a:t>
            </a:r>
            <a:r>
              <a:rPr lang="en-US" sz="800" b="1" dirty="0" smtClean="0"/>
              <a:t>2: </a:t>
            </a:r>
            <a:r>
              <a:rPr lang="en-US" sz="800" dirty="0"/>
              <a:t>Immunofluorescence </a:t>
            </a:r>
            <a:r>
              <a:rPr lang="en-US" sz="800" dirty="0" smtClean="0"/>
              <a:t>staining </a:t>
            </a:r>
            <a:r>
              <a:rPr lang="en-US" sz="800" dirty="0"/>
              <a:t>of lymphatic endothelial cells and </a:t>
            </a:r>
            <a:r>
              <a:rPr lang="en-US" sz="800" dirty="0" err="1"/>
              <a:t>podocytes</a:t>
            </a:r>
            <a:r>
              <a:rPr lang="en-US" sz="800" dirty="0"/>
              <a:t> in normal rat renal </a:t>
            </a:r>
            <a:r>
              <a:rPr lang="en-US" sz="800" dirty="0" err="1"/>
              <a:t>corpusle</a:t>
            </a:r>
            <a:r>
              <a:rPr lang="en-US" sz="800" dirty="0"/>
              <a:t> (paraffin-embedded tissue-sections fixed in formalin) with anti-rat </a:t>
            </a:r>
            <a:r>
              <a:rPr lang="en-US" sz="800" dirty="0" err="1"/>
              <a:t>Podoplanin</a:t>
            </a:r>
            <a:r>
              <a:rPr lang="en-US" sz="800" dirty="0"/>
              <a:t> [Cat# 104-M40]. </a:t>
            </a:r>
          </a:p>
          <a:p>
            <a:pPr algn="just"/>
            <a:endParaRPr lang="en-US" sz="8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61467"/>
            <a:ext cx="2880320" cy="228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61467"/>
            <a:ext cx="2880320" cy="228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46</cp:revision>
  <dcterms:created xsi:type="dcterms:W3CDTF">2010-12-17T07:34:39Z</dcterms:created>
  <dcterms:modified xsi:type="dcterms:W3CDTF">2015-03-24T12:05:53Z</dcterms:modified>
</cp:coreProperties>
</file>